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61"/>
  </p:notesMasterIdLst>
  <p:sldIdLst>
    <p:sldId id="256" r:id="rId2"/>
    <p:sldId id="298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82" r:id="rId11"/>
    <p:sldId id="283" r:id="rId12"/>
    <p:sldId id="265" r:id="rId13"/>
    <p:sldId id="266" r:id="rId14"/>
    <p:sldId id="284" r:id="rId15"/>
    <p:sldId id="269" r:id="rId16"/>
    <p:sldId id="273" r:id="rId17"/>
    <p:sldId id="274" r:id="rId18"/>
    <p:sldId id="275" r:id="rId19"/>
    <p:sldId id="276" r:id="rId20"/>
    <p:sldId id="277" r:id="rId21"/>
    <p:sldId id="278" r:id="rId22"/>
    <p:sldId id="285" r:id="rId23"/>
    <p:sldId id="279" r:id="rId24"/>
    <p:sldId id="280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9" r:id="rId57"/>
    <p:sldId id="320" r:id="rId58"/>
    <p:sldId id="321" r:id="rId59"/>
    <p:sldId id="318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777F7-683E-46E4-8B26-5A6708AB36EB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E62D0-1A17-4AAB-A595-A11E1130695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F7E701F-4B92-41C8-B7A7-A71F68FF5429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CFB7600-FC1C-4339-874E-B88349BE3F8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714375"/>
            <a:ext cx="9144000" cy="314325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latin typeface="Kruti Dev 010" pitchFamily="2" charset="0"/>
              </a:rPr>
              <a:t>fcgkj </a:t>
            </a:r>
            <a:r>
              <a:rPr lang="en-US" sz="7200" b="1" dirty="0" err="1" smtClean="0">
                <a:latin typeface="Kruti Dev 010" pitchFamily="2" charset="0"/>
              </a:rPr>
              <a:t>ljdkjh</a:t>
            </a:r>
            <a:r>
              <a:rPr lang="en-US" sz="7200" b="1" dirty="0" smtClean="0">
                <a:latin typeface="Kruti Dev 010" pitchFamily="2" charset="0"/>
              </a:rPr>
              <a:t> </a:t>
            </a:r>
            <a:r>
              <a:rPr lang="en-US" sz="7200" b="1" dirty="0" err="1" smtClean="0">
                <a:latin typeface="Kruti Dev 010" pitchFamily="2" charset="0"/>
              </a:rPr>
              <a:t>lsod</a:t>
            </a:r>
            <a:r>
              <a:rPr lang="en-US" sz="7200" b="1" dirty="0" smtClean="0">
                <a:latin typeface="Kruti Dev 010" pitchFamily="2" charset="0"/>
              </a:rPr>
              <a:t> </a:t>
            </a:r>
            <a:r>
              <a:rPr lang="en-US" sz="7200" b="1" dirty="0" err="1" smtClean="0">
                <a:latin typeface="Kruti Dev 010" pitchFamily="2" charset="0"/>
              </a:rPr>
              <a:t>vkpkj</a:t>
            </a:r>
            <a:r>
              <a:rPr lang="en-US" sz="7200" b="1" dirty="0" smtClean="0">
                <a:latin typeface="Kruti Dev 010" pitchFamily="2" charset="0"/>
              </a:rPr>
              <a:t> </a:t>
            </a:r>
            <a:r>
              <a:rPr lang="en-US" sz="7200" b="1" dirty="0" err="1" smtClean="0">
                <a:latin typeface="Kruti Dev 010" pitchFamily="2" charset="0"/>
              </a:rPr>
              <a:t>fu;ekoyh</a:t>
            </a:r>
            <a:r>
              <a:rPr lang="en-US" sz="7200" b="1" dirty="0" smtClean="0">
                <a:latin typeface="Kruti Dev 010" pitchFamily="2" charset="0"/>
              </a:rPr>
              <a:t> 1976</a:t>
            </a:r>
            <a:endParaRPr lang="en-IN" sz="7200" b="1" dirty="0"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5689" y="571480"/>
            <a:ext cx="7703963" cy="401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71563"/>
            <a:ext cx="8001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792692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68730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00092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928934"/>
            <a:ext cx="814393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0112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572560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938" y="1214422"/>
            <a:ext cx="8183834" cy="464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7843867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66"/>
            <a:ext cx="7757915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837559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715327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357298"/>
            <a:ext cx="716280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123954" cy="571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70727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50112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21536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747"/>
            <a:ext cx="9144000" cy="686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778681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579587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50603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842965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210" y="1357298"/>
            <a:ext cx="855007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6943725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214554"/>
            <a:ext cx="692948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788485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00105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857232"/>
            <a:ext cx="647700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496"/>
            <a:ext cx="650085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8036775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14356"/>
            <a:ext cx="764386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40413"/>
            <a:ext cx="7521452" cy="580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715304" cy="4870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792961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388607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85728"/>
            <a:ext cx="7358114" cy="581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642918"/>
            <a:ext cx="775612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357430"/>
            <a:ext cx="768050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782487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110385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36064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7882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714752"/>
            <a:ext cx="8358246" cy="756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6786610" cy="565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18992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000504"/>
            <a:ext cx="842968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768426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285728"/>
            <a:ext cx="806525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54398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428868"/>
            <a:ext cx="7613417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7" y="500042"/>
            <a:ext cx="802808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829384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500042"/>
            <a:ext cx="8151197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7" y="571480"/>
            <a:ext cx="8020429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1" y="1928802"/>
            <a:ext cx="779769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804466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5009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5"/>
            <a:ext cx="7858180" cy="3377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786190"/>
            <a:ext cx="7715304" cy="17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850109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465025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53240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00240"/>
            <a:ext cx="823416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929066"/>
            <a:ext cx="844853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16" y="214290"/>
            <a:ext cx="8429684" cy="574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317929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647105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766810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642919"/>
            <a:ext cx="5929354" cy="2646878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16600" dirty="0" smtClean="0">
                <a:latin typeface="Kruti Dev 010" pitchFamily="2" charset="0"/>
              </a:rPr>
              <a:t>/kU;okn</a:t>
            </a:r>
            <a:endParaRPr lang="en-IN" sz="16600" dirty="0">
              <a:latin typeface="Kruti Dev 01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43504" y="4786322"/>
            <a:ext cx="31726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latin typeface="Kruti Dev 010" pitchFamily="2" charset="0"/>
              </a:rPr>
              <a:t>fnyhi dqekj</a:t>
            </a:r>
          </a:p>
          <a:p>
            <a:pPr algn="ctr"/>
            <a:r>
              <a:rPr lang="en-US" sz="4000" b="1" dirty="0" smtClean="0">
                <a:latin typeface="Kruti Dev 010" pitchFamily="2" charset="0"/>
              </a:rPr>
              <a:t>iz”kk[kk inkf/kdkjh</a:t>
            </a:r>
            <a:endParaRPr lang="en-IN" sz="4000" b="1" dirty="0"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186</TotalTime>
  <Words>12</Words>
  <Application>Microsoft Office PowerPoint</Application>
  <PresentationFormat>On-screen Show (4:3)</PresentationFormat>
  <Paragraphs>4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Concourse</vt:lpstr>
      <vt:lpstr>fcgkj ljdkjh lsod vkpkj fu;ekoyh 1976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fcgkj ljdkjh lsod vkpkj fu;ekoyh 1976</dc:title>
  <dc:creator>WRD-Sec-20</dc:creator>
  <cp:lastModifiedBy>WRD-Sec-20</cp:lastModifiedBy>
  <cp:revision>78</cp:revision>
  <dcterms:created xsi:type="dcterms:W3CDTF">2026-02-23T11:32:50Z</dcterms:created>
  <dcterms:modified xsi:type="dcterms:W3CDTF">2026-02-24T07:55:48Z</dcterms:modified>
</cp:coreProperties>
</file>